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74" r:id="rId4"/>
    <p:sldId id="262" r:id="rId5"/>
    <p:sldId id="263" r:id="rId6"/>
    <p:sldId id="264" r:id="rId7"/>
    <p:sldId id="266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0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1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1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6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6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56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0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7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3DC0-6393-4B21-A5B6-93B91F3EFC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AACE-8A0C-4211-A06E-404530D6F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8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12.aac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4.m4a"/><Relationship Id="rId7" Type="http://schemas.openxmlformats.org/officeDocument/2006/relationships/image" Target="../media/image8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eg"/><Relationship Id="rId4" Type="http://schemas.openxmlformats.org/officeDocument/2006/relationships/audio" Target="../media/media4.m4a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7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microsoft.com/office/2007/relationships/media" Target="../media/media7.aac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Крутится глобус, вертится,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Моря, океаны мелькают,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Учителя географии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 женским днем поздравляем!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Мы Вам на 8 Марта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Проложим счастливый маршрут,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Отметим для Вас на картах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Места, где Вас любят и ждут.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женский день желаем Вам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Счастья мы на годы,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чтоб звали в школе Вас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Царицею природы.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356A0-CD12-FDE5-4079-70D042F82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6" y="194782"/>
            <a:ext cx="5806882" cy="3874698"/>
          </a:xfrm>
          <a:prstGeom prst="rect">
            <a:avLst/>
          </a:prstGeom>
        </p:spPr>
      </p:pic>
      <p:pic>
        <p:nvPicPr>
          <p:cNvPr id="2" name="AUD-20230304-WA0014">
            <a:hlinkClick r:id="" action="ppaction://media"/>
            <a:extLst>
              <a:ext uri="{FF2B5EF4-FFF2-40B4-BE49-F238E27FC236}">
                <a16:creationId xmlns:a16="http://schemas.microsoft.com/office/drawing/2014/main" id="{DA9605CB-81AB-B5F5-7B14-89A36F721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0937" y="4464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50"/>
    </mc:Choice>
    <mc:Fallback xmlns="">
      <p:transition spd="slow" advClick="0" advTm="2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8 Марта каждый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По-своему рисует,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Кто солнце, кто тюльпаны,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Кто губки-поцелуи.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цветами радуги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Ваша жизнь сияет,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женский день вам счастья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добра желаем.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77C382-8E82-423A-58CA-D3C66346E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9" y="361950"/>
            <a:ext cx="4014788" cy="5353050"/>
          </a:xfrm>
          <a:prstGeom prst="rect">
            <a:avLst/>
          </a:prstGeom>
        </p:spPr>
      </p:pic>
      <p:pic>
        <p:nvPicPr>
          <p:cNvPr id="2" name="AUD-20230304-WA0009">
            <a:hlinkClick r:id="" action="ppaction://media"/>
            <a:extLst>
              <a:ext uri="{FF2B5EF4-FFF2-40B4-BE49-F238E27FC236}">
                <a16:creationId xmlns:a16="http://schemas.microsoft.com/office/drawing/2014/main" id="{797DAC16-79B9-2854-590D-33C5A2B0F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4275" y="534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10"/>
    </mc:Choice>
    <mc:Fallback xmlns="">
      <p:transition spd="slow" advClick="0" advTm="1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Своей сердечной теплотой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Вселяете надежду в души.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Вы — социальный педагог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труд Ваш, несомненно, нужен.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светлой будет Ваша жизнь,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Без бурь, без лютого ненастья.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На крыльях поднимает ввысь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Надежный спутник — птица счастья!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FD23F-0A98-0D53-86AE-5BF9D864F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56423"/>
            <a:ext cx="5840292" cy="3896992"/>
          </a:xfrm>
          <a:prstGeom prst="rect">
            <a:avLst/>
          </a:prstGeom>
        </p:spPr>
      </p:pic>
      <p:pic>
        <p:nvPicPr>
          <p:cNvPr id="2" name="AUD-20230304-WA0017">
            <a:hlinkClick r:id="" action="ppaction://media"/>
            <a:extLst>
              <a:ext uri="{FF2B5EF4-FFF2-40B4-BE49-F238E27FC236}">
                <a16:creationId xmlns:a16="http://schemas.microsoft.com/office/drawing/2014/main" id="{661FCA06-AFC6-6692-92AC-7D4CE7AB9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8775" y="527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Кто нас в школе успокоит?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Кто подскажет, как нам быть?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Ну, конечно же, психолог!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Как его нам не любить?!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Удивительное дело,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Как к нему бы ни пришел,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Выйдешь ты из кабинета,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А вокруг – все хорошо!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же в Вашей жизни тоже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Будет тихо и спокойно,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наполнит сердце счастье,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польется песня вольно!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051F6-E9BC-4706-B57F-2669A94E1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6" y="228673"/>
            <a:ext cx="4027274" cy="6041750"/>
          </a:xfrm>
          <a:prstGeom prst="rect">
            <a:avLst/>
          </a:prstGeom>
        </p:spPr>
      </p:pic>
      <p:pic>
        <p:nvPicPr>
          <p:cNvPr id="2" name="AUD-20230304-WA0020">
            <a:hlinkClick r:id="" action="ppaction://media"/>
            <a:extLst>
              <a:ext uri="{FF2B5EF4-FFF2-40B4-BE49-F238E27FC236}">
                <a16:creationId xmlns:a16="http://schemas.microsoft.com/office/drawing/2014/main" id="{D5F37311-C600-DE9A-1E68-8A0E0265B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8525" y="518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30"/>
    </mc:Choice>
    <mc:Fallback xmlns="">
      <p:transition spd="slow" advClick="0" advTm="1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Поздравляем с 8 Марта,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 днем весны и света.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весь мир не удержался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От </a:t>
            </a:r>
            <a:r>
              <a:rPr lang="ru-RU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физкульт</a:t>
            </a: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-привета.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Вам, учитель физкультуры,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Быть желаем первой,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Чтоб здоровье сохранилось,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Сбереглись все нервы.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52F04D-69DB-EDBA-5099-5515A25263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281413"/>
            <a:ext cx="6059016" cy="4042937"/>
          </a:xfrm>
          <a:prstGeom prst="rect">
            <a:avLst/>
          </a:prstGeom>
        </p:spPr>
      </p:pic>
      <p:pic>
        <p:nvPicPr>
          <p:cNvPr id="2" name="AUD-20230304-WA0007">
            <a:hlinkClick r:id="" action="ppaction://media"/>
            <a:extLst>
              <a:ext uri="{FF2B5EF4-FFF2-40B4-BE49-F238E27FC236}">
                <a16:creationId xmlns:a16="http://schemas.microsoft.com/office/drawing/2014/main" id="{D1E8969E-D4C4-B645-90A2-F335318B0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9850" y="5473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10"/>
    </mc:Choice>
    <mc:Fallback xmlns="">
      <p:transition spd="slow" advClick="0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Таблицы, графики,   бумаги,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телефонные звонки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Работяга и скромняга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неслышные шажки.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Это наше украшенье,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Самый лучший секретарь,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Принимает поздравленья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Как велит нам календарь.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Работает без суеты,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Деловито, с тактом.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 спасибо за труды!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Счастья! С 8 марта!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1BE70-6407-6B20-5836-B86F2B627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1648"/>
            <a:ext cx="3990975" cy="4760902"/>
          </a:xfrm>
          <a:prstGeom prst="rect">
            <a:avLst/>
          </a:prstGeom>
        </p:spPr>
      </p:pic>
      <p:pic>
        <p:nvPicPr>
          <p:cNvPr id="2" name="AUD-20230304-WA0011">
            <a:hlinkClick r:id="" action="ppaction://media"/>
            <a:extLst>
              <a:ext uri="{FF2B5EF4-FFF2-40B4-BE49-F238E27FC236}">
                <a16:creationId xmlns:a16="http://schemas.microsoft.com/office/drawing/2014/main" id="{38E1D0AE-916A-3C46-5CF3-29330C220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3046" y="5665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0"/>
    </mc:Choice>
    <mc:Fallback xmlns="">
      <p:transition spd="slow" advTm="2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Женский день 8 Марта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вам радость принесет,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здоровье не подводит,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Счастье рядышком идет.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 «Спасибо!» говорим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За порядок, чистоту,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На рабочем месте нам вы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Создаете красоту.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826FA-0F53-50FF-61B5-DD1718C48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274293"/>
            <a:ext cx="6596253" cy="4401414"/>
          </a:xfrm>
          <a:prstGeom prst="rect">
            <a:avLst/>
          </a:prstGeom>
        </p:spPr>
      </p:pic>
      <p:pic>
        <p:nvPicPr>
          <p:cNvPr id="2" name="AUD-20230304-WA0010">
            <a:hlinkClick r:id="" action="ppaction://media"/>
            <a:extLst>
              <a:ext uri="{FF2B5EF4-FFF2-40B4-BE49-F238E27FC236}">
                <a16:creationId xmlns:a16="http://schemas.microsoft.com/office/drawing/2014/main" id="{7E173B04-CFA2-9856-1278-EEC3468E9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250" y="584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200"/>
    </mc:Choice>
    <mc:Fallback xmlns="">
      <p:transition spd="slow" advClick="0" advTm="1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50794" y="739845"/>
            <a:ext cx="57111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солнца теплые лучи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Сегодня сердце согревают.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 прекрасным праздником весны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Мы от души вас поздравляем!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Любви волшебной, красоты,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Чудес, везения и счастья.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каждый новый, светлый день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Будет прекрасным и удачным!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pic>
        <p:nvPicPr>
          <p:cNvPr id="2" name="AUD-20230304-WA0013">
            <a:hlinkClick r:id="" action="ppaction://media"/>
            <a:extLst>
              <a:ext uri="{FF2B5EF4-FFF2-40B4-BE49-F238E27FC236}">
                <a16:creationId xmlns:a16="http://schemas.microsoft.com/office/drawing/2014/main" id="{1F567CCB-543C-FD28-ACBD-CCCD177EB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8075" y="5119807"/>
            <a:ext cx="406400" cy="40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F9A9EC-29ED-AE40-BF3C-EBEF4D737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7" y="247769"/>
            <a:ext cx="5194141" cy="38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25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12465" y="490543"/>
            <a:ext cx="27176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7" y="3900104"/>
            <a:ext cx="1944216" cy="18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76" y="5280759"/>
            <a:ext cx="1296144" cy="12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71" y="5340264"/>
            <a:ext cx="1008112" cy="9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17171" y="768709"/>
            <a:ext cx="9359415" cy="277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 Женским Днём 8 Марта вас, учительницы наши!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Все мы в курсе, все мы знаем, как важны уроки ваши,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 сегодня, в этот праздник, просим вас - не будьте строги,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Отдохните и примите пожеланья, педагоги</a:t>
            </a:r>
          </a:p>
        </p:txBody>
      </p:sp>
      <p:pic>
        <p:nvPicPr>
          <p:cNvPr id="4" name="AUD-20230304-WA0012">
            <a:hlinkClick r:id="" action="ppaction://media"/>
            <a:extLst>
              <a:ext uri="{FF2B5EF4-FFF2-40B4-BE49-F238E27FC236}">
                <a16:creationId xmlns:a16="http://schemas.microsoft.com/office/drawing/2014/main" id="{7A5C21EA-DED4-5FEE-60C1-07C72DBCE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1285" y="6089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25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40420" y="490543"/>
            <a:ext cx="44513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Директор школой управляет,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Сил не жалея день за днём,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8 Марта вам желаем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Успехов значимых во всём!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Чтоб щедро принесла с собою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Улыбки добрые весна,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чтобы счастьем и любовью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Была вся жизнь окружена!</a:t>
            </a:r>
          </a:p>
        </p:txBody>
      </p:sp>
      <p:pic>
        <p:nvPicPr>
          <p:cNvPr id="6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457322"/>
            <a:ext cx="1944216" cy="18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00" y="4770521"/>
            <a:ext cx="1296144" cy="12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670AB-7965-31ED-E43D-2D093C17B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9598" r="6804" b="9101"/>
          <a:stretch/>
        </p:blipFill>
        <p:spPr>
          <a:xfrm>
            <a:off x="412956" y="363901"/>
            <a:ext cx="6379070" cy="3922963"/>
          </a:xfrm>
          <a:prstGeom prst="rect">
            <a:avLst/>
          </a:prstGeom>
        </p:spPr>
      </p:pic>
      <p:pic>
        <p:nvPicPr>
          <p:cNvPr id="8" name="Picture 6" descr="Красивая бабочка - Бабочки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71" y="5340264"/>
            <a:ext cx="1008112" cy="9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-20230304-WA0016">
            <a:hlinkClick r:id="" action="ppaction://media"/>
            <a:extLst>
              <a:ext uri="{FF2B5EF4-FFF2-40B4-BE49-F238E27FC236}">
                <a16:creationId xmlns:a16="http://schemas.microsoft.com/office/drawing/2014/main" id="{998FB967-98F0-4C00-A374-3B35EF2B8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1160" y="4933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300"/>
    </mc:Choice>
    <mc:Fallback xmlns="">
      <p:transition spd="slow" advClick="0" advTm="1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4" descr="http://blestiashki.narod.ru/2/15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1032">
            <a:off x="5876283" y="4937804"/>
            <a:ext cx="2416458" cy="15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40420" y="490543"/>
            <a:ext cx="5056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Учительница первая —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Важнейший проводник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мир школьный, многогранный,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Который так велик!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Нелегкий труд избрали вы: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От Бога послано призвание —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Учить добру и красоте,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азбуке, и рисованию.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04A37C-A77E-A95E-46F9-3E8B317CB7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2" y="53521"/>
            <a:ext cx="3952702" cy="26392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5AD73-7A63-D36F-EDD6-620869EB5F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6" y="1860224"/>
            <a:ext cx="3852949" cy="2572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F43A87-DF37-2EA4-70A4-8B462D6FAB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1" y="3876865"/>
            <a:ext cx="4493029" cy="2996738"/>
          </a:xfrm>
          <a:prstGeom prst="rect">
            <a:avLst/>
          </a:prstGeom>
        </p:spPr>
      </p:pic>
      <p:pic>
        <p:nvPicPr>
          <p:cNvPr id="2" name="Голос 002">
            <a:hlinkClick r:id="" action="ppaction://media"/>
            <a:extLst>
              <a:ext uri="{FF2B5EF4-FFF2-40B4-BE49-F238E27FC236}">
                <a16:creationId xmlns:a16="http://schemas.microsoft.com/office/drawing/2014/main" id="{E85C20B4-DA06-8461-D1CE-63AFB043E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62334" y="5762625"/>
            <a:ext cx="406400" cy="355944"/>
          </a:xfrm>
          <a:prstGeom prst="rect">
            <a:avLst/>
          </a:prstGeom>
        </p:spPr>
      </p:pic>
      <p:pic>
        <p:nvPicPr>
          <p:cNvPr id="5" name="Голос 001">
            <a:hlinkClick r:id="" action="ppaction://media"/>
            <a:extLst>
              <a:ext uri="{FF2B5EF4-FFF2-40B4-BE49-F238E27FC236}">
                <a16:creationId xmlns:a16="http://schemas.microsoft.com/office/drawing/2014/main" id="{00999F92-3113-C13B-EC65-44DBA3A68B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0300" y="51884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1000">
        <p14:reveal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8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13"/>
            <a:ext cx="12192000" cy="7398913"/>
          </a:xfrm>
          <a:prstGeom prst="rect">
            <a:avLst/>
          </a:prstGeom>
        </p:spPr>
      </p:pic>
      <p:pic>
        <p:nvPicPr>
          <p:cNvPr id="5" name="Picture 2" descr="Уроки магии 1 курс - Сайт Школа Магии Элит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383">
            <a:off x="4760030" y="4906296"/>
            <a:ext cx="4340913" cy="13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40420" y="490543"/>
            <a:ext cx="5056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Учителя нету красивей, добрей,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Всегда полны счастья Вы, силы!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Желаем вам много красочных дней,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Чтоб улыбка с лица не сходила!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55B37-232B-4906-6D51-CD7CF4C1D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2" y="15291"/>
            <a:ext cx="4709160" cy="3142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8A280-3AEF-AB7C-7AB8-979003B0CE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21" y="2094715"/>
            <a:ext cx="6404956" cy="4272742"/>
          </a:xfrm>
          <a:prstGeom prst="rect">
            <a:avLst/>
          </a:prstGeom>
        </p:spPr>
      </p:pic>
      <p:pic>
        <p:nvPicPr>
          <p:cNvPr id="3" name="AUD-20230302-WA000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95EA7223-13B2-DF26-0F8A-AF137EAF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1798" y="6051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310"/>
    </mc:Choice>
    <mc:Fallback xmlns="">
      <p:transition spd="slow" advClick="0" advTm="1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" y="4889803"/>
            <a:ext cx="1584175" cy="16210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09385" y="38201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Все русские писатели, поэты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критики, напрягши свой талант,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Писали текст для Вашего предмета –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Стихи, поэмы сказки и …. диктант;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пусть писать стихи сейчас не модно,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Но мы поддаться моде не спешим: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все хотим поздравить Вас сегодня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Не под диктовку – только от души!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CC143-BFBC-59F7-1E67-DA43FC811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39181"/>
            <a:ext cx="5297624" cy="3658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EC915A-F556-BB9C-3890-0582B8AF0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6" y="3333750"/>
            <a:ext cx="4946353" cy="3300503"/>
          </a:xfrm>
          <a:prstGeom prst="rect">
            <a:avLst/>
          </a:prstGeom>
        </p:spPr>
      </p:pic>
      <p:pic>
        <p:nvPicPr>
          <p:cNvPr id="3" name="AUD-20230304-WA0018">
            <a:hlinkClick r:id="" action="ppaction://media"/>
            <a:extLst>
              <a:ext uri="{FF2B5EF4-FFF2-40B4-BE49-F238E27FC236}">
                <a16:creationId xmlns:a16="http://schemas.microsoft.com/office/drawing/2014/main" id="{2479627C-C965-E803-E9EB-8347E4A0B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6275" y="5397500"/>
            <a:ext cx="406400" cy="40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EF9943-92EF-B38C-6E5D-5CEA3605A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6" y="3081819"/>
            <a:ext cx="5334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600"/>
    </mc:Choice>
    <mc:Fallback xmlns="">
      <p:transition spd="slow" advClick="0" advTm="1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87889" y="2268279"/>
            <a:ext cx="5056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математике восьмерка —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Символ бесконечности,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 сегодня  в женский день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Желаем счастья, нежности.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сухой науки строгость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Сердца не коснется,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 8-го Марта Вам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Солнце улыбнется.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34AFD4-2D3B-F780-E351-DE470C33E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7" y="474998"/>
            <a:ext cx="6262878" cy="4178967"/>
          </a:xfrm>
          <a:prstGeom prst="rect">
            <a:avLst/>
          </a:prstGeom>
        </p:spPr>
      </p:pic>
      <p:pic>
        <p:nvPicPr>
          <p:cNvPr id="2" name="AUD-20230304-WA0008">
            <a:hlinkClick r:id="" action="ppaction://media"/>
            <a:extLst>
              <a:ext uri="{FF2B5EF4-FFF2-40B4-BE49-F238E27FC236}">
                <a16:creationId xmlns:a16="http://schemas.microsoft.com/office/drawing/2014/main" id="{736C5D61-4DF7-E693-E7F2-BE50BBAD67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7900" y="5016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50"/>
    </mc:Choice>
    <mc:Fallback xmlns="">
      <p:transition spd="slow" advClick="0" advTm="1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9862752" y="674782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05309" y="739845"/>
            <a:ext cx="50566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борьбу за равноправие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Когда-то дамы встали,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8 Марта праздник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Себе отвоевали.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Учитель наш истории,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Благодаря лишь Вам,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Факт этот исторический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Теперь известен нам.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 в праздник мы желаем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Удачи на 100 лет,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И знаем, что без прошлого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Будущего нет.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8A968D-FE60-16D0-A802-D6476E065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9" y="516097"/>
            <a:ext cx="5909720" cy="3943319"/>
          </a:xfrm>
          <a:prstGeom prst="rect">
            <a:avLst/>
          </a:prstGeom>
        </p:spPr>
      </p:pic>
      <p:pic>
        <p:nvPicPr>
          <p:cNvPr id="2" name="AUD-20230304-WA0015">
            <a:hlinkClick r:id="" action="ppaction://media"/>
            <a:extLst>
              <a:ext uri="{FF2B5EF4-FFF2-40B4-BE49-F238E27FC236}">
                <a16:creationId xmlns:a16="http://schemas.microsoft.com/office/drawing/2014/main" id="{E72A8D09-8849-EFA3-8DCD-AE789BB80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8300" y="474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0"/>
    </mc:Choice>
    <mc:Fallback xmlns="">
      <p:transition spd="slow" advTm="1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акованный клипарт &quot;Цветы для создания полян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680" y="4069480"/>
            <a:ext cx="2005686" cy="2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Бабочки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122" flipH="1">
            <a:off x="10350757" y="422334"/>
            <a:ext cx="2286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37129" y="205612"/>
            <a:ext cx="505662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Не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прощаясь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по-английски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пусть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невзгоды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все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уйдут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мы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сегодня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вам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желаем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Чтоб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все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было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«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Вери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гуд</a:t>
            </a: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»!</a:t>
            </a:r>
          </a:p>
          <a:p>
            <a:pPr>
              <a:spcAft>
                <a:spcPts val="0"/>
              </a:spcAft>
            </a:pPr>
            <a:endParaRPr lang="en-US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Wonderful day, the eighth of March,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Like the anthem of female beauty,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Flowers, smiles, mood will be touched,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To fulfill the desires of women is our main duty!</a:t>
            </a:r>
          </a:p>
          <a:p>
            <a:pPr>
              <a:spcAft>
                <a:spcPts val="0"/>
              </a:spcAft>
            </a:pPr>
            <a:endParaRPr lang="en-US" sz="2400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Much depends on the birth of a woman,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She carries heat into the heart of man.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Beautiful creature of the planet Earth,</a:t>
            </a:r>
          </a:p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As a guiding star for reaching a new secret land.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646DC-FE80-F867-3C96-5E10DAEB1D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17481"/>
            <a:ext cx="5577078" cy="3721360"/>
          </a:xfrm>
          <a:prstGeom prst="rect">
            <a:avLst/>
          </a:prstGeom>
        </p:spPr>
      </p:pic>
      <p:pic>
        <p:nvPicPr>
          <p:cNvPr id="2" name="AUD-20230304-WA0019">
            <a:hlinkClick r:id="" action="ppaction://media"/>
            <a:extLst>
              <a:ext uri="{FF2B5EF4-FFF2-40B4-BE49-F238E27FC236}">
                <a16:creationId xmlns:a16="http://schemas.microsoft.com/office/drawing/2014/main" id="{CDC1CB5E-C7B6-3151-FEC4-3AAE65293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1275" y="5978525"/>
            <a:ext cx="406400" cy="406400"/>
          </a:xfrm>
          <a:prstGeom prst="rect">
            <a:avLst/>
          </a:prstGeom>
        </p:spPr>
      </p:pic>
      <p:pic>
        <p:nvPicPr>
          <p:cNvPr id="7" name="Стих1">
            <a:hlinkClick r:id="" action="ppaction://media"/>
            <a:extLst>
              <a:ext uri="{FF2B5EF4-FFF2-40B4-BE49-F238E27FC236}">
                <a16:creationId xmlns:a16="http://schemas.microsoft.com/office/drawing/2014/main" id="{81DB7AB6-EA26-E740-46DD-8A87894A2C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5450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735</Words>
  <Application>Microsoft Office PowerPoint</Application>
  <PresentationFormat>Широкоэкранный</PresentationFormat>
  <Paragraphs>152</Paragraphs>
  <Slides>17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Сш1-01</dc:creator>
  <cp:lastModifiedBy>Денис Н</cp:lastModifiedBy>
  <cp:revision>23</cp:revision>
  <dcterms:created xsi:type="dcterms:W3CDTF">2015-03-03T10:17:13Z</dcterms:created>
  <dcterms:modified xsi:type="dcterms:W3CDTF">2023-03-06T11:29:45Z</dcterms:modified>
</cp:coreProperties>
</file>